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6" r:id="rId9"/>
    <p:sldId id="267" r:id="rId10"/>
    <p:sldId id="265" r:id="rId11"/>
    <p:sldId id="269" r:id="rId12"/>
    <p:sldId id="270" r:id="rId13"/>
    <p:sldId id="271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52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8EC1B-5852-4F3E-B539-AF2E4074305A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98A16-3018-4017-8AB3-2B96C21FF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9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9B7F06-D0AD-420E-BA87-041311D8512A}" type="slidenum">
              <a:rPr lang="en-US"/>
              <a:pPr/>
              <a:t>2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D9892A-2DAD-4E1F-B723-B882BDB89333}" type="slidenum">
              <a:rPr lang="en-US"/>
              <a:pPr/>
              <a:t>3</a:t>
            </a:fld>
            <a:endParaRPr 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72E7C8-3140-48DB-AAEB-EC0C3D927455}" type="slidenum">
              <a:rPr lang="en-US"/>
              <a:pPr/>
              <a:t>4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A2227A-F160-4D1C-A901-A791E61588A9}" type="slidenum">
              <a:rPr lang="en-US"/>
              <a:pPr/>
              <a:t>5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5CE430-0A3C-4D5E-AB70-41B6634B277D}" type="slidenum">
              <a:rPr lang="en-US"/>
              <a:pPr/>
              <a:t>6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the </a:t>
            </a:r>
            <a:r>
              <a:rPr lang="en-US" dirty="0" err="1" smtClean="0"/>
              <a:t>pdf</a:t>
            </a:r>
            <a:r>
              <a:rPr lang="en-US" dirty="0" smtClean="0"/>
              <a:t> copy of this book, not the printed</a:t>
            </a:r>
            <a:r>
              <a:rPr lang="en-US" baseline="0" dirty="0" smtClean="0"/>
              <a:t> version.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98A16-3018-4017-8AB3-2B96C21FFE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3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7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2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4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9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6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1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5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5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20DE-9F06-4063-A0D0-DC924C327532}" type="datetimeFigureOut">
              <a:rPr lang="en-US" smtClean="0"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EBE39-9A7B-4377-91FC-D1B3B803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dirty="0" smtClean="0"/>
              <a:t>Lecture 7: complex data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355975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Trevor A. Branch</a:t>
            </a:r>
          </a:p>
          <a:p>
            <a:r>
              <a:rPr lang="en-US" dirty="0" smtClean="0"/>
              <a:t>tbranch@uw.edu</a:t>
            </a:r>
          </a:p>
          <a:p>
            <a:r>
              <a:rPr lang="en-US" dirty="0" smtClean="0"/>
              <a:t>Beautiful graphics in R, FISH507H</a:t>
            </a:r>
          </a:p>
          <a:p>
            <a:r>
              <a:rPr lang="en-US" dirty="0" smtClean="0"/>
              <a:t>SAFS, University of Washington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revor Branch\Documents\FISH507 R graphics\Lecture 8 complex data\xkcd 657 movie_narrative_charts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8600"/>
            <a:ext cx="9144001" cy="57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27633" y="6400800"/>
            <a:ext cx="2416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Source: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://xkcd.com/657/large/</a:t>
            </a:r>
          </a:p>
        </p:txBody>
      </p:sp>
    </p:spTree>
    <p:extLst>
      <p:ext uri="{BB962C8B-B14F-4D97-AF65-F5344CB8AC3E}">
        <p14:creationId xmlns:p14="http://schemas.microsoft.com/office/powerpoint/2010/main" val="22667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revor Branch\Documents\Papers\Branch Citation analyses journal highly cited\Word cloud\MostCitedTitlesOn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" y="1295400"/>
            <a:ext cx="9064561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48731" y="6172200"/>
            <a:ext cx="4495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Created at: www.wordle.net</a:t>
            </a: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Words from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https://sites.google.com/a/uw.edu/most-cited-fisheries/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800" y="381000"/>
            <a:ext cx="8675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Words in titles of highly cited fisheries papers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2034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 Branch\Documents\FISH507 R graphics\Lecture 8 complex data\Background\BabyName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28600"/>
            <a:ext cx="8394698" cy="59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18245" y="6400800"/>
            <a:ext cx="25257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http://babynamewizard.com/voyager</a:t>
            </a:r>
          </a:p>
        </p:txBody>
      </p:sp>
    </p:spTree>
    <p:extLst>
      <p:ext uri="{BB962C8B-B14F-4D97-AF65-F5344CB8AC3E}">
        <p14:creationId xmlns:p14="http://schemas.microsoft.com/office/powerpoint/2010/main" val="171283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49731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33376" y="6172200"/>
            <a:ext cx="3910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Schich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(2010) Revealing matrices.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227-254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Data visualization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looking at data through the eyes of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experts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5277" y="210919"/>
            <a:ext cx="36439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Census of antique works </a:t>
            </a:r>
            <a:r>
              <a:rPr lang="en-US" sz="2800" dirty="0"/>
              <a:t>of </a:t>
            </a:r>
            <a:r>
              <a:rPr lang="en-US" sz="2800" dirty="0" smtClean="0"/>
              <a:t>art </a:t>
            </a:r>
            <a:r>
              <a:rPr lang="en-US" sz="2800" dirty="0"/>
              <a:t>and </a:t>
            </a:r>
            <a:r>
              <a:rPr lang="en-US" sz="2800" dirty="0" smtClean="0"/>
              <a:t>architecture known </a:t>
            </a:r>
            <a:r>
              <a:rPr lang="en-US" sz="2800" dirty="0"/>
              <a:t>in the Renaissance</a:t>
            </a:r>
          </a:p>
        </p:txBody>
      </p:sp>
    </p:spTree>
    <p:extLst>
      <p:ext uri="{BB962C8B-B14F-4D97-AF65-F5344CB8AC3E}">
        <p14:creationId xmlns:p14="http://schemas.microsoft.com/office/powerpoint/2010/main" val="291479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3354161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88648" y="6400800"/>
            <a:ext cx="175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Branch TA (2009)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unpubl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405586"/>
            <a:ext cx="364392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Age composition of southern </a:t>
            </a:r>
            <a:r>
              <a:rPr lang="en-US" sz="2400" dirty="0" err="1" smtClean="0"/>
              <a:t>bluefin</a:t>
            </a:r>
            <a:r>
              <a:rPr lang="en-US" sz="2400" dirty="0" smtClean="0"/>
              <a:t> tuna caught in Indonesian waters</a:t>
            </a:r>
          </a:p>
          <a:p>
            <a:pPr algn="ctr"/>
            <a:r>
              <a:rPr lang="en-US" dirty="0" smtClean="0"/>
              <a:t>(Colors track the cohorts of fish getting older over time)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634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2971800" cy="3687762"/>
          </a:xfrm>
        </p:spPr>
        <p:txBody>
          <a:bodyPr/>
          <a:lstStyle/>
          <a:p>
            <a:r>
              <a:rPr lang="en-US"/>
              <a:t>Space Shuttle Challenger</a:t>
            </a:r>
          </a:p>
        </p:txBody>
      </p:sp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0"/>
            <a:ext cx="62484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65500"/>
            <a:ext cx="67056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8229600" y="1981200"/>
            <a:ext cx="914400" cy="175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436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(1997)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Visual Explanations, p.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51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3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Space Shuttle Challenger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76400"/>
          </a:xfrm>
        </p:spPr>
        <p:txBody>
          <a:bodyPr/>
          <a:lstStyle/>
          <a:p>
            <a:r>
              <a:rPr lang="en-US" sz="2800"/>
              <a:t>Pre-launch recommendation not to launch at </a:t>
            </a:r>
            <a:r>
              <a:rPr lang="en-US" sz="2800">
                <a:cs typeface="Arial" charset="0"/>
              </a:rPr>
              <a:t>≤ 53°F, overturned after queries from NASA </a:t>
            </a:r>
          </a:p>
          <a:p>
            <a:r>
              <a:rPr lang="en-US" sz="2800">
                <a:cs typeface="Arial" charset="0"/>
              </a:rPr>
              <a:t>Launch temperature was 29°F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59436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(1997)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Visual Explanations, p. 43</a:t>
            </a:r>
          </a:p>
        </p:txBody>
      </p:sp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91349"/>
            <a:ext cx="8686800" cy="280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9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Congressional hearing post-disaster</a:t>
            </a:r>
          </a:p>
        </p:txBody>
      </p:sp>
      <p:pic>
        <p:nvPicPr>
          <p:cNvPr id="66566" name="Picture 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5913" y="1600200"/>
            <a:ext cx="5972175" cy="4525963"/>
          </a:xfrm>
          <a:noFill/>
          <a:ln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436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(1997)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Visual Explanations, p.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49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Reordered by temperature</a:t>
            </a: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3124200"/>
            <a:ext cx="8915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436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(1997)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Visual Explanations, p.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49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Scatterplot</a:t>
            </a:r>
          </a:p>
        </p:txBody>
      </p:sp>
      <p:pic>
        <p:nvPicPr>
          <p:cNvPr id="70662" name="Picture 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60600"/>
            <a:ext cx="8229600" cy="3203575"/>
          </a:xfrm>
          <a:noFill/>
          <a:ln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436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(1997)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Visual Explanations, p.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45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9436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London Underground map of routes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2" descr="http://maeveconwayfried.files.wordpress.com/2008/11/tube_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8943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6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920"/>
            <a:ext cx="6324600" cy="6174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76748" y="6400800"/>
            <a:ext cx="8368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Holloway (2010)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big picture: search and discovery.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143-156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Data visualization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looking at data through the eyes of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experts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5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43001"/>
            <a:ext cx="9111274" cy="464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42418" y="304800"/>
            <a:ext cx="5305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Cluster of feel-good movies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776748" y="6324600"/>
            <a:ext cx="8368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Holloway (2010)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big picture: search and discovery.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143-156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Data visualization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looking at data through the eyes of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experts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277</Words>
  <Application>Microsoft Office PowerPoint</Application>
  <PresentationFormat>On-screen Show (4:3)</PresentationFormat>
  <Paragraphs>38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Lecture 7: complex data</vt:lpstr>
      <vt:lpstr>Space Shuttle Challenger</vt:lpstr>
      <vt:lpstr>Space Shuttle Challenger</vt:lpstr>
      <vt:lpstr>Congressional hearing post-disaster</vt:lpstr>
      <vt:lpstr>Reordered by temperature</vt:lpstr>
      <vt:lpstr>Scatterplot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8: complex examples</dc:title>
  <dc:creator>Trevor Branch</dc:creator>
  <cp:lastModifiedBy>Trevor Branch</cp:lastModifiedBy>
  <cp:revision>22</cp:revision>
  <dcterms:created xsi:type="dcterms:W3CDTF">2011-09-13T18:20:32Z</dcterms:created>
  <dcterms:modified xsi:type="dcterms:W3CDTF">2012-11-07T00:33:28Z</dcterms:modified>
</cp:coreProperties>
</file>